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2/28/2014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2/28/2014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398768"/>
          </a:xfrm>
        </p:spPr>
        <p:txBody>
          <a:bodyPr/>
          <a:lstStyle/>
          <a:p>
            <a:r>
              <a:rPr lang="en-US" sz="3600" dirty="0" smtClean="0"/>
              <a:t>Partners in preparing children 4 school @your library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3026536"/>
            <a:ext cx="10242848" cy="3013656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DID YOU KNOW?</a:t>
            </a:r>
          </a:p>
          <a:p>
            <a:pPr algn="ctr"/>
            <a:endParaRPr lang="en-US" sz="2800" dirty="0" smtClean="0"/>
          </a:p>
          <a:p>
            <a:r>
              <a:rPr lang="en-US" sz="2800" dirty="0" smtClean="0"/>
              <a:t>THE PUBLIC LIBRARY PREPARES YOUNG CHILDREN FOR SCHOOL BY ENGAGING THEM In PROGRAMS, ACTIVITIES AND TECHNOLOGY.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66858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public library prepares children by offering: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7030A0"/>
                </a:solidFill>
              </a:rPr>
              <a:t>Story Time </a:t>
            </a:r>
          </a:p>
          <a:p>
            <a:pPr lvl="1"/>
            <a:r>
              <a:rPr lang="en-US" sz="3800" dirty="0" smtClean="0">
                <a:solidFill>
                  <a:srgbClr val="7030A0"/>
                </a:solidFill>
              </a:rPr>
              <a:t>A slide of children’s books </a:t>
            </a:r>
          </a:p>
          <a:p>
            <a:pPr lvl="1"/>
            <a:r>
              <a:rPr lang="en-US" sz="3800" dirty="0" smtClean="0">
                <a:solidFill>
                  <a:srgbClr val="7030A0"/>
                </a:solidFill>
              </a:rPr>
              <a:t>A Quote from researchers </a:t>
            </a:r>
            <a:endParaRPr lang="en-US" sz="3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878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public library also offers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Arts and Crafts</a:t>
            </a:r>
          </a:p>
          <a:p>
            <a:pPr lvl="1"/>
            <a:r>
              <a:rPr lang="en-US" sz="3400" dirty="0" smtClean="0"/>
              <a:t>Art pictures from children and a snow man made from crafts</a:t>
            </a:r>
          </a:p>
          <a:p>
            <a:pPr lvl="1"/>
            <a:r>
              <a:rPr lang="en-US" sz="3400" dirty="0" smtClean="0"/>
              <a:t>A quote from an expert about art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35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Games for children </a:t>
            </a:r>
            <a:endParaRPr lang="en-US" sz="6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600" u="sng" dirty="0" smtClean="0">
                <a:solidFill>
                  <a:srgbClr val="00B050"/>
                </a:solidFill>
              </a:rPr>
              <a:t>Songs</a:t>
            </a:r>
          </a:p>
          <a:p>
            <a:r>
              <a:rPr lang="en-US" sz="3600" u="sng" dirty="0" smtClean="0">
                <a:solidFill>
                  <a:srgbClr val="0070C0"/>
                </a:solidFill>
              </a:rPr>
              <a:t>Lego’s day</a:t>
            </a:r>
          </a:p>
          <a:p>
            <a:r>
              <a:rPr lang="en-US" sz="3600" u="sng" dirty="0" smtClean="0"/>
              <a:t>Bed time tales</a:t>
            </a:r>
          </a:p>
        </p:txBody>
      </p:sp>
    </p:spTree>
    <p:extLst>
      <p:ext uri="{BB962C8B-B14F-4D97-AF65-F5344CB8AC3E}">
        <p14:creationId xmlns:p14="http://schemas.microsoft.com/office/powerpoint/2010/main" val="1138086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907028"/>
            <a:ext cx="8825660" cy="1822514"/>
          </a:xfrm>
        </p:spPr>
        <p:txBody>
          <a:bodyPr/>
          <a:lstStyle/>
          <a:p>
            <a:pPr algn="ctr"/>
            <a:r>
              <a:rPr lang="en-US" dirty="0" smtClean="0"/>
              <a:t>The library also offers: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Poetry Contest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quote from an expert about poetry.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61528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/>
              <a:t>Technology </a:t>
            </a:r>
            <a:endParaRPr lang="en-US" sz="6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0070C0"/>
                </a:solidFill>
              </a:rPr>
              <a:t>Pictures of different devices.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	Quote from an expert about technology.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93152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7904" y="953038"/>
            <a:ext cx="6516197" cy="2099256"/>
          </a:xfrm>
        </p:spPr>
        <p:txBody>
          <a:bodyPr/>
          <a:lstStyle/>
          <a:p>
            <a:r>
              <a:rPr lang="en-US" sz="8000" dirty="0" smtClean="0"/>
              <a:t>Citations</a:t>
            </a:r>
            <a:endParaRPr lang="en-US" sz="8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035" y="4739425"/>
            <a:ext cx="10522038" cy="194471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1924050" algn="l"/>
              </a:tabLst>
            </a:pPr>
            <a:r>
              <a:rPr lang="en-US" sz="5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ALA Core Competencies</a:t>
            </a:r>
            <a:endParaRPr lang="en-US" sz="5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1924050" algn="l"/>
              </a:tabLst>
            </a:pPr>
            <a:r>
              <a:rPr lang="en-US" sz="5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ALSC Competencies</a:t>
            </a:r>
            <a:endParaRPr lang="en-US" sz="5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1924050" algn="l"/>
              </a:tabLst>
            </a:pPr>
            <a:r>
              <a:rPr lang="en-US" sz="5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Pictures, Music, Articles, </a:t>
            </a:r>
            <a:r>
              <a:rPr lang="en-US" sz="5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Web Tools</a:t>
            </a:r>
            <a:endParaRPr lang="en-US" sz="5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18952" y="2001335"/>
            <a:ext cx="53505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0052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182</TotalTime>
  <Words>115</Words>
  <Application>Microsoft Office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 3</vt:lpstr>
      <vt:lpstr>Ion Boardroom</vt:lpstr>
      <vt:lpstr>Partners in preparing children 4 school @your library </vt:lpstr>
      <vt:lpstr>The public library prepares children by offering:   </vt:lpstr>
      <vt:lpstr>The public library also offers activities</vt:lpstr>
      <vt:lpstr>Games for children </vt:lpstr>
      <vt:lpstr>The library also offers:  Poetry Contest </vt:lpstr>
      <vt:lpstr>Technology </vt:lpstr>
      <vt:lpstr>Citations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children 4 school</dc:title>
  <dc:creator>Administrator</dc:creator>
  <cp:lastModifiedBy>Administrator</cp:lastModifiedBy>
  <cp:revision>12</cp:revision>
  <dcterms:created xsi:type="dcterms:W3CDTF">2014-02-26T07:10:27Z</dcterms:created>
  <dcterms:modified xsi:type="dcterms:W3CDTF">2014-03-01T05:05:07Z</dcterms:modified>
</cp:coreProperties>
</file>